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457F58D-CB67-47C1-95F1-D4583BD0A3C7}">
          <p14:sldIdLst>
            <p14:sldId id="256"/>
          </p14:sldIdLst>
        </p14:section>
        <p14:section name="21-04-01(출근전)" id="{F0F667D1-D6FB-4BEB-A50B-6BDCD98B731E}">
          <p14:sldIdLst>
            <p14:sldId id="257"/>
            <p14:sldId id="258"/>
            <p14:sldId id="259"/>
          </p14:sldIdLst>
        </p14:section>
        <p14:section name="21-04-01(퇴근후)" id="{E8A5BCB2-438E-4CCE-BFCA-C8947781425C}">
          <p14:sldIdLst>
            <p14:sldId id="260"/>
            <p14:sldId id="261"/>
          </p14:sldIdLst>
        </p14:section>
        <p14:section name="21-04-02(출근전)" id="{C8AAB012-2DD9-4C6F-8EAF-A4D5CE62A1A6}">
          <p14:sldIdLst>
            <p14:sldId id="264"/>
            <p14:sldId id="263"/>
            <p14:sldId id="262"/>
            <p14:sldId id="265"/>
            <p14:sldId id="266"/>
          </p14:sldIdLst>
        </p14:section>
        <p14:section name="21-04-02(퇴근후)" id="{9419078E-A992-473C-B1E7-F96C86FAACEA}">
          <p14:sldIdLst>
            <p14:sldId id="267"/>
            <p14:sldId id="268"/>
          </p14:sldIdLst>
        </p14:section>
        <p14:section name="21-04-03~04(주말)" id="{E46A611D-333F-4543-B1A6-5015B51D4DB8}">
          <p14:sldIdLst>
            <p14:sldId id="269"/>
            <p14:sldId id="270"/>
            <p14:sldId id="271"/>
            <p14:sldId id="272"/>
            <p14:sldId id="273"/>
          </p14:sldIdLst>
        </p14:section>
        <p14:section name="21-04-05(출근전)" id="{2FC76FEA-080A-44AD-9C68-4EF7EEBBFAA2}">
          <p14:sldIdLst>
            <p14:sldId id="274"/>
            <p14:sldId id="275"/>
            <p14:sldId id="276"/>
          </p14:sldIdLst>
        </p14:section>
        <p14:section name="21-04-05(퇴근후)" id="{39CA30C4-C285-4EB0-B4FF-3973FE166193}">
          <p14:sldIdLst>
            <p14:sldId id="277"/>
            <p14:sldId id="278"/>
          </p14:sldIdLst>
        </p14:section>
        <p14:section name="21-04-06(출근전)" id="{9DCAD51E-B28B-4080-9E01-D93617098172}">
          <p14:sldIdLst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1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2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6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4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3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9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0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1532-6FDF-40EF-BA9A-F16E17740707}" type="datetimeFigureOut">
              <a:rPr lang="ko-KR" altLang="en-US" smtClean="0"/>
              <a:t>2021-04-06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0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oA70D2TE0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hls1234/Coffee-we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일지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172" y="4717143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그리드 실기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테스팅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r>
              <a:rPr lang="ko-KR" altLang="en-US" dirty="0" smtClean="0"/>
              <a:t>글자 간격 </a:t>
            </a:r>
            <a:r>
              <a:rPr lang="ko-KR" altLang="en-US" dirty="0" err="1" smtClean="0"/>
              <a:t>하는법</a:t>
            </a:r>
            <a:r>
              <a:rPr lang="ko-KR" altLang="en-US" dirty="0" smtClean="0"/>
              <a:t> 찾아서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074"/>
            <a:ext cx="4422968" cy="359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39075" cy="3267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아래쪽 화살표 6"/>
          <p:cNvSpPr/>
          <p:nvPr/>
        </p:nvSpPr>
        <p:spPr>
          <a:xfrm rot="1601748">
            <a:off x="2995597" y="1248989"/>
            <a:ext cx="478971" cy="2777736"/>
          </a:xfrm>
          <a:prstGeom prst="downArrow">
            <a:avLst>
              <a:gd name="adj1" fmla="val 50000"/>
              <a:gd name="adj2" fmla="val 140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54629" y="3831771"/>
            <a:ext cx="1756228" cy="478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54629" y="4717143"/>
            <a:ext cx="2497246" cy="1944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349202">
            <a:off x="3294255" y="2425929"/>
            <a:ext cx="475082" cy="2415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09486" y="435429"/>
            <a:ext cx="4847771" cy="1045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6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4" y="1092825"/>
            <a:ext cx="6221186" cy="4868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8115" y="3091543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maingrid</a:t>
            </a:r>
            <a:r>
              <a:rPr lang="ko-KR" altLang="en-US" dirty="0" smtClean="0"/>
              <a:t>인 것 중에 </a:t>
            </a:r>
            <a:endParaRPr lang="en-US" altLang="ko-KR" dirty="0" smtClean="0"/>
          </a:p>
          <a:p>
            <a:r>
              <a:rPr lang="en-US" altLang="ko-KR" dirty="0" err="1" smtClean="0"/>
              <a:t>ol</a:t>
            </a:r>
            <a:r>
              <a:rPr lang="ko-KR" altLang="en-US" dirty="0" smtClean="0"/>
              <a:t>만 적용시키는 방법도 알게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20115424">
            <a:off x="4872253" y="3773643"/>
            <a:ext cx="2379624" cy="40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6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331655" cy="5404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5" y="0"/>
            <a:ext cx="6866753" cy="5404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8105" y="5655212"/>
            <a:ext cx="3575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youtu.be/OoA70D2TE0A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드림코딩</a:t>
            </a:r>
            <a:r>
              <a:rPr lang="en-US" altLang="ko-KR" dirty="0" smtClean="0"/>
              <a:t> by </a:t>
            </a:r>
            <a:r>
              <a:rPr lang="ko-KR" altLang="en-US" dirty="0" err="1" smtClean="0"/>
              <a:t>엘리</a:t>
            </a:r>
            <a:endParaRPr lang="en-US" altLang="ko-KR" dirty="0"/>
          </a:p>
          <a:p>
            <a:r>
              <a:rPr lang="ko-KR" altLang="en-US" dirty="0" smtClean="0"/>
              <a:t>보며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복습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모르던 부분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7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5" y="229260"/>
            <a:ext cx="7413672" cy="6383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721969" y="32362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복습 후 페이지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44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836" cy="3502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855"/>
            <a:ext cx="6866719" cy="2152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3379"/>
            <a:ext cx="6866720" cy="2144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459458" y="4698609"/>
            <a:ext cx="829994" cy="239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84208" y="3495821"/>
            <a:ext cx="829994" cy="239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868" y="1969477"/>
            <a:ext cx="2616590" cy="267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23929" y="3041190"/>
            <a:ext cx="320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미디어 쿼리에 대해 배움</a:t>
            </a:r>
            <a:endParaRPr lang="en-US" altLang="ko-KR" dirty="0" smtClean="0"/>
          </a:p>
          <a:p>
            <a:r>
              <a:rPr lang="en-US" altLang="ko-KR" dirty="0" smtClean="0"/>
              <a:t>( </a:t>
            </a:r>
            <a:r>
              <a:rPr lang="ko-KR" altLang="en-US" dirty="0" smtClean="0"/>
              <a:t>화면의 다양성에 따라 화면 </a:t>
            </a:r>
            <a:endParaRPr lang="en-US" altLang="ko-KR" dirty="0" smtClean="0"/>
          </a:p>
          <a:p>
            <a:r>
              <a:rPr lang="ko-KR" altLang="en-US" dirty="0" smtClean="0"/>
              <a:t>내용이 </a:t>
            </a:r>
            <a:r>
              <a:rPr lang="ko-KR" altLang="en-US" dirty="0" err="1" smtClean="0"/>
              <a:t>바뀌가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0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544309"/>
            <a:ext cx="6410325" cy="1800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" y="3471143"/>
            <a:ext cx="6420137" cy="1998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2141" y="328647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중복 클래스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아이디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90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01" y="344585"/>
            <a:ext cx="10406502" cy="462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245" y="5669281"/>
            <a:ext cx="635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650px </a:t>
            </a:r>
            <a:r>
              <a:rPr lang="ko-KR" altLang="en-US" dirty="0" err="1" smtClean="0"/>
              <a:t>이하일때</a:t>
            </a:r>
            <a:r>
              <a:rPr lang="ko-KR" altLang="en-US" dirty="0" smtClean="0"/>
              <a:t> 반응하여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 쿼리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아래로 내리기 완성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3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82513"/>
            <a:ext cx="6629400" cy="6296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-65575"/>
            <a:ext cx="3562350" cy="5676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5611325"/>
            <a:ext cx="5810250" cy="117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46" y="7005711"/>
            <a:ext cx="118429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Position</a:t>
            </a:r>
            <a:r>
              <a:rPr lang="ko-KR" altLang="en-US" dirty="0" smtClean="0"/>
              <a:t>을 처음 배우게 </a:t>
            </a:r>
            <a:r>
              <a:rPr lang="ko-KR" altLang="en-US" dirty="0" err="1" smtClean="0"/>
              <a:t>됬다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Relative</a:t>
            </a:r>
            <a:r>
              <a:rPr lang="ko-KR" altLang="en-US" dirty="0" smtClean="0"/>
              <a:t>범위를 몰라서 </a:t>
            </a:r>
            <a:r>
              <a:rPr lang="en-US" altLang="ko-KR" dirty="0" smtClean="0"/>
              <a:t>Black(</a:t>
            </a:r>
            <a:r>
              <a:rPr lang="ko-KR" altLang="en-US" dirty="0" smtClean="0"/>
              <a:t>단순히 검정 사진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기준으로 잡고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사진을 넣고 </a:t>
            </a:r>
            <a:r>
              <a:rPr lang="en-US" altLang="ko-KR" dirty="0" smtClean="0"/>
              <a:t>absolute</a:t>
            </a:r>
            <a:r>
              <a:rPr lang="ko-KR" altLang="en-US" dirty="0" smtClean="0"/>
              <a:t>로 겹쳐준 다음 다시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사진을 가져와 명도 조절을 </a:t>
            </a:r>
            <a:r>
              <a:rPr lang="en-US" altLang="ko-KR" dirty="0" smtClean="0"/>
              <a:t>opacity(</a:t>
            </a:r>
            <a:r>
              <a:rPr lang="ko-KR" altLang="en-US" dirty="0" smtClean="0"/>
              <a:t>투명도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기능을 통해 해주었다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텍스트는 명도 조절 영향을 안받게 </a:t>
            </a:r>
            <a:r>
              <a:rPr lang="en-US" altLang="ko-KR" dirty="0" smtClean="0"/>
              <a:t>z-index</a:t>
            </a:r>
            <a:r>
              <a:rPr lang="ko-KR" altLang="en-US" dirty="0" smtClean="0"/>
              <a:t>기능으로 맨 앞으로 가져왔다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참고 영상 </a:t>
            </a:r>
            <a:r>
              <a:rPr lang="en-US" altLang="ko-KR" dirty="0"/>
              <a:t>: https://youtu.be/gdo-KlJZ7u0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210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4840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66" y="278267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사이트에 자주 등장한다는 페이드인 기능도</a:t>
            </a:r>
            <a:endParaRPr lang="en-US" altLang="ko-KR" dirty="0" smtClean="0"/>
          </a:p>
          <a:p>
            <a:r>
              <a:rPr lang="ko-KR" altLang="en-US" dirty="0" smtClean="0"/>
              <a:t>검색을 통해 만들어진 것을 넣어 봤다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2964" y="3995225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나중에는 </a:t>
            </a:r>
            <a:r>
              <a:rPr lang="ko-KR" altLang="en-US" dirty="0" err="1" smtClean="0"/>
              <a:t>메뉴별로</a:t>
            </a:r>
            <a:r>
              <a:rPr lang="ko-KR" altLang="en-US" dirty="0" smtClean="0"/>
              <a:t> 천천히 페이드인으로 해볼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9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9" y="307522"/>
            <a:ext cx="7306742" cy="6093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7500" y="3263900"/>
            <a:ext cx="590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레시피 정리</a:t>
            </a:r>
            <a:r>
              <a:rPr lang="en-US" altLang="ko-KR" dirty="0" smtClean="0"/>
              <a:t>, coffee.html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noncoffee.html </a:t>
            </a:r>
            <a:r>
              <a:rPr lang="ko-KR" altLang="en-US" dirty="0" smtClean="0"/>
              <a:t>사이트 수정</a:t>
            </a:r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파일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69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17" y="862158"/>
            <a:ext cx="5228381" cy="4694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82153" y="2771336"/>
            <a:ext cx="443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https://github.com/ehls1234/Coffee-web</a:t>
            </a:r>
            <a:endParaRPr lang="en-US" altLang="ko-KR" dirty="0" smtClean="0"/>
          </a:p>
          <a:p>
            <a:r>
              <a:rPr lang="ko-KR" altLang="en-US" dirty="0" smtClean="0"/>
              <a:t>첫 등록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(2021 – 04 – 01) 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2:31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7" y="887413"/>
            <a:ext cx="10415697" cy="4979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1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5040" y="133196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자바 스크립트 입문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25888"/>
            <a:ext cx="11507481" cy="1918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93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9" y="484309"/>
            <a:ext cx="11719927" cy="598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5" y="362976"/>
            <a:ext cx="3419623" cy="5883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85" y="418095"/>
            <a:ext cx="7652679" cy="57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38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7754" cy="6846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7754" y="225083"/>
            <a:ext cx="6896440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, </a:t>
            </a:r>
            <a:r>
              <a:rPr lang="ko-KR" altLang="en-US" dirty="0"/>
              <a:t>문</a:t>
            </a:r>
            <a:r>
              <a:rPr lang="ko-KR" altLang="en-US" dirty="0" smtClean="0"/>
              <a:t>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VAR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= [“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1“,”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2”];</a:t>
            </a:r>
            <a:r>
              <a:rPr lang="ko-KR" altLang="en-US" dirty="0" smtClean="0"/>
              <a:t>   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배열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 err="1" smtClean="0"/>
              <a:t>Document.write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[0]); </a:t>
            </a:r>
            <a:r>
              <a:rPr lang="en-US" altLang="ko-KR" dirty="0" smtClean="0">
                <a:sym typeface="Wingdings" panose="05000000000000000000" pitchFamily="2" charset="2"/>
              </a:rPr>
              <a:t>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얻는법</a:t>
            </a:r>
            <a:r>
              <a:rPr lang="en-US" altLang="ko-KR" dirty="0" smtClean="0">
                <a:sym typeface="Wingdings" panose="05000000000000000000" pitchFamily="2" charset="2"/>
              </a:rPr>
              <a:t>(get)</a:t>
            </a:r>
            <a:endParaRPr lang="en-US" altLang="ko-KR" dirty="0" smtClean="0"/>
          </a:p>
          <a:p>
            <a:r>
              <a:rPr lang="en-US" altLang="ko-KR" dirty="0" err="1"/>
              <a:t>Document.write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 smtClean="0"/>
              <a:t>[1]);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.push(‘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3’); </a:t>
            </a:r>
            <a:r>
              <a:rPr lang="en-US" altLang="ko-KR" dirty="0" smtClean="0">
                <a:sym typeface="Wingdings" panose="05000000000000000000" pitchFamily="2" charset="2"/>
              </a:rPr>
              <a:t>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 smtClean="0">
                <a:sym typeface="Wingdings" panose="05000000000000000000" pitchFamily="2" charset="2"/>
              </a:rPr>
              <a:t> 추가 </a:t>
            </a:r>
            <a:r>
              <a:rPr lang="ko-KR" altLang="en-US" dirty="0" err="1" smtClean="0">
                <a:sym typeface="Wingdings" panose="05000000000000000000" pitchFamily="2" charset="2"/>
              </a:rPr>
              <a:t>하는법</a:t>
            </a:r>
            <a:r>
              <a:rPr lang="en-US" altLang="ko-KR" dirty="0" smtClean="0">
                <a:sym typeface="Wingdings" panose="05000000000000000000" pitchFamily="2" charset="2"/>
              </a:rPr>
              <a:t>(add)</a:t>
            </a:r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.push(‘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4’);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Document.write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.length); 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개수 </a:t>
            </a:r>
            <a:r>
              <a:rPr lang="ko-KR" altLang="en-US" dirty="0" err="1" smtClean="0">
                <a:sym typeface="Wingdings" panose="05000000000000000000" pitchFamily="2" charset="2"/>
              </a:rPr>
              <a:t>새는것</a:t>
            </a:r>
            <a:r>
              <a:rPr lang="en-US" altLang="ko-KR" dirty="0" smtClean="0">
                <a:sym typeface="Wingdings" panose="05000000000000000000" pitchFamily="2" charset="2"/>
              </a:rPr>
              <a:t>(count)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it-IT" altLang="ko-KR" dirty="0" smtClean="0"/>
              <a:t>&lt;</a:t>
            </a:r>
            <a:r>
              <a:rPr lang="it-IT" altLang="ko-KR" dirty="0"/>
              <a:t>script&gt;</a:t>
            </a:r>
          </a:p>
          <a:p>
            <a:r>
              <a:rPr lang="it-IT" altLang="ko-KR" dirty="0"/>
              <a:t>        document.write('&lt;li&gt;1&lt;/li&gt;');</a:t>
            </a:r>
          </a:p>
          <a:p>
            <a:r>
              <a:rPr lang="it-IT" altLang="ko-KR" dirty="0"/>
              <a:t>        var i = 0</a:t>
            </a:r>
            <a:r>
              <a:rPr lang="it-IT" altLang="ko-KR" dirty="0" smtClean="0"/>
              <a:t>; </a:t>
            </a:r>
            <a:r>
              <a:rPr lang="it-IT" altLang="ko-KR" dirty="0" smtClean="0">
                <a:solidFill>
                  <a:srgbClr val="FF0000"/>
                </a:solidFill>
              </a:rPr>
              <a:t>[ i(</a:t>
            </a:r>
            <a:r>
              <a:rPr lang="ko-KR" altLang="en-US" dirty="0" smtClean="0">
                <a:solidFill>
                  <a:srgbClr val="FF0000"/>
                </a:solidFill>
              </a:rPr>
              <a:t>임의변수이름</a:t>
            </a:r>
            <a:r>
              <a:rPr lang="en-US" altLang="ko-KR" dirty="0" smtClean="0">
                <a:solidFill>
                  <a:srgbClr val="FF0000"/>
                </a:solidFill>
              </a:rPr>
              <a:t>) = 0</a:t>
            </a:r>
            <a:r>
              <a:rPr lang="ko-KR" altLang="en-US" dirty="0" smtClean="0">
                <a:solidFill>
                  <a:srgbClr val="FF0000"/>
                </a:solidFill>
              </a:rPr>
              <a:t>이다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while(i &lt; 3</a:t>
            </a:r>
            <a:r>
              <a:rPr lang="it-IT" altLang="ko-KR" dirty="0" smtClean="0"/>
              <a:t>){ </a:t>
            </a:r>
            <a:r>
              <a:rPr lang="it-IT" altLang="ko-KR" dirty="0" smtClean="0">
                <a:solidFill>
                  <a:srgbClr val="FF0000"/>
                </a:solidFill>
              </a:rPr>
              <a:t>[ i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보다 작으면 아래 구문 반복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document.write</a:t>
            </a:r>
            <a:r>
              <a:rPr lang="it-IT" altLang="ko-KR" dirty="0" smtClean="0"/>
              <a:t>(＇&lt;</a:t>
            </a:r>
            <a:r>
              <a:rPr lang="it-IT" altLang="ko-KR" dirty="0"/>
              <a:t>li&gt;2&lt;/li</a:t>
            </a:r>
            <a:r>
              <a:rPr lang="it-IT" altLang="ko-KR" dirty="0" smtClean="0"/>
              <a:t>&gt;＇); </a:t>
            </a:r>
            <a:r>
              <a:rPr lang="it-IT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document.write</a:t>
            </a:r>
            <a:r>
              <a:rPr lang="it-IT" altLang="ko-KR" dirty="0" smtClean="0"/>
              <a:t>(＇&lt;</a:t>
            </a:r>
            <a:r>
              <a:rPr lang="it-IT" altLang="ko-KR" dirty="0"/>
              <a:t>li&gt;3&lt;/li</a:t>
            </a:r>
            <a:r>
              <a:rPr lang="it-IT" altLang="ko-KR" dirty="0" smtClean="0"/>
              <a:t>&gt;＇); </a:t>
            </a:r>
            <a:r>
              <a:rPr lang="it-IT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i = i + 1</a:t>
            </a:r>
            <a:r>
              <a:rPr lang="it-IT" altLang="ko-KR" dirty="0" smtClean="0"/>
              <a:t>; </a:t>
            </a:r>
            <a:r>
              <a:rPr lang="it-IT" altLang="ko-KR" dirty="0" smtClean="0">
                <a:solidFill>
                  <a:srgbClr val="FF0000"/>
                </a:solidFill>
              </a:rPr>
              <a:t>[ i</a:t>
            </a:r>
            <a:r>
              <a:rPr lang="ko-KR" altLang="en-US" dirty="0" smtClean="0">
                <a:solidFill>
                  <a:srgbClr val="FF0000"/>
                </a:solidFill>
              </a:rPr>
              <a:t>는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>
                <a:solidFill>
                  <a:srgbClr val="FF0000"/>
                </a:solidFill>
              </a:rPr>
              <a:t>값에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ko-KR" altLang="en-US" dirty="0" err="1" smtClean="0">
                <a:solidFill>
                  <a:srgbClr val="FF0000"/>
                </a:solidFill>
              </a:rPr>
              <a:t>더한값으로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변경후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while</a:t>
            </a:r>
            <a:r>
              <a:rPr lang="ko-KR" altLang="en-US" dirty="0" smtClean="0">
                <a:solidFill>
                  <a:srgbClr val="FF0000"/>
                </a:solidFill>
              </a:rPr>
              <a:t>문 반복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}</a:t>
            </a:r>
          </a:p>
          <a:p>
            <a:r>
              <a:rPr lang="it-IT" altLang="ko-KR" dirty="0"/>
              <a:t>        document.write('&lt;li&gt;4&lt;/li</a:t>
            </a:r>
            <a:r>
              <a:rPr lang="it-IT" altLang="ko-KR" dirty="0" smtClean="0"/>
              <a:t>&gt;');</a:t>
            </a:r>
          </a:p>
          <a:p>
            <a:r>
              <a:rPr lang="it-IT" altLang="ko-KR" dirty="0" smtClean="0"/>
              <a:t>&lt;/</a:t>
            </a:r>
            <a:r>
              <a:rPr lang="it-IT" altLang="ko-KR" dirty="0"/>
              <a:t>script&gt;</a:t>
            </a:r>
          </a:p>
          <a:p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978770" y="4529796"/>
            <a:ext cx="422031" cy="1111349"/>
            <a:chOff x="5992837" y="4572000"/>
            <a:chExt cx="422031" cy="1350498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5992837" y="5908431"/>
              <a:ext cx="4220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6020972" y="4572000"/>
              <a:ext cx="0" cy="13504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5992837" y="4572000"/>
              <a:ext cx="42203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8702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0" y="854026"/>
            <a:ext cx="7686675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61452" y="3145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9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62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95" y="308036"/>
            <a:ext cx="4065784" cy="3588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72" y="911126"/>
            <a:ext cx="5005063" cy="4462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5" y="2383020"/>
            <a:ext cx="4085071" cy="3629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9926" y="295782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2021. 04. 01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3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835" y="1501836"/>
            <a:ext cx="4158299" cy="3450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1" y="1501836"/>
            <a:ext cx="4065784" cy="3588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5024840" y="2855955"/>
            <a:ext cx="2006600" cy="880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4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" y="-22331"/>
            <a:ext cx="11090787" cy="68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8286" cy="4793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86" y="0"/>
            <a:ext cx="5795214" cy="4745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4949371" y="1770743"/>
            <a:ext cx="2452915" cy="798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6238" y="5564378"/>
            <a:ext cx="506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파일에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를 링크로 연결함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오류 발생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1,2,3 </a:t>
            </a:r>
            <a:r>
              <a:rPr lang="ko-KR" altLang="en-US" dirty="0" smtClean="0"/>
              <a:t>항목이 중앙 정렬이 안됨</a:t>
            </a:r>
            <a:endParaRPr lang="en-US" altLang="ko-KR" dirty="0" smtClean="0"/>
          </a:p>
          <a:p>
            <a:r>
              <a:rPr lang="ko-KR" altLang="en-US" dirty="0" smtClean="0"/>
              <a:t>오류 해결 </a:t>
            </a:r>
            <a:r>
              <a:rPr lang="en-US" altLang="ko-KR" dirty="0" smtClean="0"/>
              <a:t>: Class</a:t>
            </a:r>
            <a:r>
              <a:rPr lang="ko-KR" altLang="en-US" dirty="0" smtClean="0"/>
              <a:t>지정을 다시 지정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85" y="2912110"/>
            <a:ext cx="5014686" cy="2309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0686" y="3497943"/>
            <a:ext cx="1306285" cy="56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531" y="4129483"/>
            <a:ext cx="6936469" cy="1543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76875" y="4602810"/>
            <a:ext cx="1988457" cy="374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415701"/>
            <a:ext cx="8316686" cy="5881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5836" y="2084845"/>
            <a:ext cx="328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파일을 </a:t>
            </a:r>
            <a:r>
              <a:rPr lang="ko-KR" altLang="en-US" dirty="0" err="1" smtClean="0"/>
              <a:t>폴더별로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정리후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 업로드 자료 정리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645836" y="3965873"/>
            <a:ext cx="3546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 &lt;meta http-</a:t>
            </a:r>
            <a:r>
              <a:rPr lang="en-US" altLang="ko-KR" dirty="0" err="1"/>
              <a:t>equiv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"</a:t>
            </a:r>
            <a:r>
              <a:rPr lang="en-US" altLang="ko-KR" dirty="0"/>
              <a:t>X-UA-Compatible" content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"</a:t>
            </a:r>
            <a:r>
              <a:rPr lang="en-US" altLang="ko-KR" dirty="0"/>
              <a:t>IE=edge</a:t>
            </a:r>
            <a:r>
              <a:rPr lang="en-US" altLang="ko-KR" dirty="0" smtClean="0"/>
              <a:t>"&gt;</a:t>
            </a:r>
          </a:p>
          <a:p>
            <a:r>
              <a:rPr lang="ko-KR" altLang="en-US" dirty="0" smtClean="0"/>
              <a:t>의미에 대해 </a:t>
            </a:r>
            <a:r>
              <a:rPr lang="ko-KR" altLang="en-US" dirty="0" err="1" smtClean="0"/>
              <a:t>알게됨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최신 버전인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버전까지 지원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07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5599" y="5631543"/>
            <a:ext cx="3586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Display:inline</a:t>
            </a:r>
            <a:r>
              <a:rPr lang="en-US" altLang="ko-KR" dirty="0" smtClean="0"/>
              <a:t> ,block, inline-block</a:t>
            </a:r>
          </a:p>
          <a:p>
            <a:r>
              <a:rPr lang="en-US" altLang="ko-KR" dirty="0" smtClean="0"/>
              <a:t>CSS</a:t>
            </a:r>
            <a:r>
              <a:rPr lang="ko-KR" altLang="en-US" dirty="0"/>
              <a:t> </a:t>
            </a:r>
            <a:r>
              <a:rPr lang="en-US" altLang="ko-KR" dirty="0" smtClean="0"/>
              <a:t>box model </a:t>
            </a:r>
            <a:r>
              <a:rPr lang="ko-KR" altLang="en-US" dirty="0" smtClean="0"/>
              <a:t>에 대해 공부함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6" y="792843"/>
            <a:ext cx="11445166" cy="40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04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291</Words>
  <Application>Microsoft Office PowerPoint</Application>
  <PresentationFormat>와이드스크린</PresentationFormat>
  <Paragraphs>65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일지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 스크립트 입문 1일차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일지</dc:title>
  <dc:creator>user</dc:creator>
  <cp:lastModifiedBy>user</cp:lastModifiedBy>
  <cp:revision>46</cp:revision>
  <dcterms:created xsi:type="dcterms:W3CDTF">2021-04-01T05:27:13Z</dcterms:created>
  <dcterms:modified xsi:type="dcterms:W3CDTF">2021-04-06T00:56:10Z</dcterms:modified>
</cp:coreProperties>
</file>